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8" r:id="rId4"/>
    <p:sldId id="270" r:id="rId5"/>
    <p:sldId id="271" r:id="rId6"/>
    <p:sldId id="272" r:id="rId7"/>
    <p:sldId id="273" r:id="rId8"/>
    <p:sldId id="274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F04C2"/>
    <a:srgbClr val="0066FF"/>
    <a:srgbClr val="1302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5;&#1072;%20&#1086;&#1090;&#1082;&#1088;&#1099;&#1090;&#1099;&#1081;%20&#1091;&#1088;&#1086;&#1082;\&#1092;&#1080;&#1079;&#1082;.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6829" y="1"/>
            <a:ext cx="6851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падежных окончаний имён существительных 2-го склонения»</a:t>
            </a:r>
            <a:endParaRPr lang="ru-RU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1532" y="4275787"/>
            <a:ext cx="4288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endParaRPr lang="ru-RU" sz="2800" b="1" dirty="0" smtClean="0">
              <a:solidFill>
                <a:srgbClr val="1F04C2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14882" y="3161360"/>
            <a:ext cx="1752600" cy="3400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9583" y="1133342"/>
            <a:ext cx="312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solidFill>
                <a:srgbClr val="1F04C2"/>
              </a:solidFill>
              <a:latin typeface="Georgia" pitchFamily="18" charset="0"/>
            </a:endParaRPr>
          </a:p>
        </p:txBody>
      </p:sp>
      <p:pic>
        <p:nvPicPr>
          <p:cNvPr id="8" name="Рисунок 7" descr="25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1281" y="2440979"/>
            <a:ext cx="3430194" cy="248689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29618" y="6329966"/>
            <a:ext cx="449988" cy="4893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64395" y="6330741"/>
            <a:ext cx="488625" cy="46930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ство - Волшебное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6829" y="1"/>
            <a:ext cx="6851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</a:p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Внимательность</a:t>
            </a:r>
          </a:p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Скука</a:t>
            </a:r>
          </a:p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</a:p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Лень</a:t>
            </a:r>
          </a:p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</a:p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Спешка</a:t>
            </a:r>
          </a:p>
          <a:p>
            <a:pPr algn="ctr"/>
            <a:r>
              <a:rPr lang="ru-RU" sz="5400" b="1" i="1" dirty="0" smtClean="0">
                <a:solidFill>
                  <a:srgbClr val="1F0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  <a:endParaRPr lang="ru-RU" sz="5400" b="1" i="1" dirty="0">
              <a:solidFill>
                <a:srgbClr val="1F04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3258355"/>
            <a:ext cx="6465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endParaRPr lang="ru-RU" sz="2800" b="1" dirty="0" smtClean="0">
              <a:solidFill>
                <a:srgbClr val="13027C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indent="-457200" algn="ctr"/>
            <a:endParaRPr lang="ru-RU" sz="2800" b="1" dirty="0" smtClean="0">
              <a:solidFill>
                <a:srgbClr val="13027C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14882" y="3161360"/>
            <a:ext cx="1752600" cy="3400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9583" y="1133342"/>
            <a:ext cx="312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1F04C2"/>
                </a:solidFill>
                <a:latin typeface="Georgia" pitchFamily="18" charset="0"/>
              </a:rPr>
              <a:t> </a:t>
            </a:r>
            <a:endParaRPr lang="ru-RU" sz="2400" b="1" i="1" dirty="0">
              <a:solidFill>
                <a:srgbClr val="1F04C2"/>
              </a:solidFill>
              <a:latin typeface="Georgia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51570" y="6375042"/>
            <a:ext cx="489398" cy="431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Рисунок 19" descr="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91400" y="3274252"/>
            <a:ext cx="1752600" cy="3400425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80360" y="6426558"/>
            <a:ext cx="386366" cy="3928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24464" y="-169817"/>
            <a:ext cx="35682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нн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897" y="783772"/>
            <a:ext cx="80467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Теннис</a:t>
            </a:r>
            <a:r>
              <a:rPr lang="ru-RU" sz="3600" b="1" dirty="0" smtClean="0">
                <a:solidFill>
                  <a:srgbClr val="FF00FF"/>
                </a:solidFill>
              </a:rPr>
              <a:t>- это спортивная игра маленьким мячом, который перебрасывается ракеткой через сетку, разделяющую корт. Теннис имеет две разновидности: большой и настольный. </a:t>
            </a:r>
            <a:endParaRPr lang="ru-RU" sz="3600" b="1" dirty="0">
              <a:solidFill>
                <a:srgbClr val="FF00FF"/>
              </a:solidFill>
            </a:endParaRPr>
          </a:p>
        </p:txBody>
      </p:sp>
      <p:pic>
        <p:nvPicPr>
          <p:cNvPr id="1026" name="Picture 2" descr="C:\Users\user\Desktop\de835d81b18bb47789cbd0761a190b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2669" y="3984172"/>
            <a:ext cx="3317811" cy="1857974"/>
          </a:xfrm>
          <a:prstGeom prst="rect">
            <a:avLst/>
          </a:prstGeom>
          <a:noFill/>
        </p:spPr>
      </p:pic>
      <p:pic>
        <p:nvPicPr>
          <p:cNvPr id="1027" name="Picture 3" descr="C:\Users\user\Desktop\stock-illustration-40731792-ping-po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2382" y="4582884"/>
            <a:ext cx="2183675" cy="205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Рисунок 19" descr="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91400" y="3274252"/>
            <a:ext cx="1752600" cy="3400425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80360" y="6426558"/>
            <a:ext cx="386366" cy="3928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Pictures-widescreen-flowers-desktop-close-daisy-flower-599802-1440x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967" y="166552"/>
            <a:ext cx="6839710" cy="4274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физк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Рисунок 19" descr="6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91400" y="3274252"/>
            <a:ext cx="1752600" cy="3400425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80360" y="6426558"/>
            <a:ext cx="386366" cy="3928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53739" y="393952"/>
            <a:ext cx="632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Физкультминутка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89" name="Picture 1" descr="C:\Users\user\Desktop\физ1_medi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7192" y="1793013"/>
            <a:ext cx="4711881" cy="4558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332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Рисунок 19" descr="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91400" y="3274252"/>
            <a:ext cx="1752600" cy="3400425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80360" y="6426558"/>
            <a:ext cx="386366" cy="3928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133" y="274320"/>
            <a:ext cx="843860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1.Подбираем начальную форму.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2. Определить склонение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Подобрать проверочное слово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Рисунок 19" descr="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91400" y="3274252"/>
            <a:ext cx="1752600" cy="3400425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80360" y="6426558"/>
            <a:ext cx="386366" cy="3928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960914" y="1628503"/>
            <a:ext cx="46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6755" y="19619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спеши язык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торопись дел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труд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вытащишь и рыбк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из пруд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Маленькое дел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лучше большого бездель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написано пер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не вырубишь топор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слов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карман не полезешь.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Ласковым слов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камень растопишь.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Рисунок 19" descr="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91400" y="3274252"/>
            <a:ext cx="1752600" cy="3400425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80360" y="6426558"/>
            <a:ext cx="386366" cy="3928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 descr="C:\Users\user\Desktop\10280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897" y="222069"/>
            <a:ext cx="5192486" cy="519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9854" y="-167424"/>
            <a:ext cx="8126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ребята!</a:t>
            </a:r>
          </a:p>
          <a:p>
            <a:pPr algn="ctr"/>
            <a:r>
              <a:rPr lang="ru-RU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сюрприз для ВАС! </a:t>
            </a:r>
            <a:endParaRPr lang="ru-RU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96223" y="2240925"/>
            <a:ext cx="2047777" cy="3973132"/>
          </a:xfrm>
          <a:prstGeom prst="rect">
            <a:avLst/>
          </a:prstGeom>
        </p:spPr>
      </p:pic>
      <p:pic>
        <p:nvPicPr>
          <p:cNvPr id="8" name="Рисунок 7" descr="2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53424" y="991674"/>
            <a:ext cx="4658930" cy="3727145"/>
          </a:xfrm>
          <a:prstGeom prst="rect">
            <a:avLst/>
          </a:prstGeom>
        </p:spPr>
      </p:pic>
      <p:pic>
        <p:nvPicPr>
          <p:cNvPr id="14" name="Рисунок 13" descr="17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0153" y="3911889"/>
            <a:ext cx="2334763" cy="2946112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" action="ppaction://hlinkshowjump?jump=endshow"/>
              </a:rPr>
              <a:t>выход</a:t>
            </a:r>
            <a:endParaRPr lang="ru-RU" b="1" dirty="0"/>
          </a:p>
        </p:txBody>
      </p:sp>
      <p:pic>
        <p:nvPicPr>
          <p:cNvPr id="16" name="Рисунок 15" descr="2.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623285" y="4494728"/>
            <a:ext cx="4524493" cy="2196436"/>
          </a:xfrm>
          <a:prstGeom prst="rect">
            <a:avLst/>
          </a:prstGeom>
        </p:spPr>
      </p:pic>
      <p:pic>
        <p:nvPicPr>
          <p:cNvPr id="12" name="Рисунок 11" descr="20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73609" y="1030311"/>
            <a:ext cx="3035357" cy="3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++Новый год идет - Ермолов+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114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63</cp:revision>
  <dcterms:created xsi:type="dcterms:W3CDTF">2013-11-19T05:52:05Z</dcterms:created>
  <dcterms:modified xsi:type="dcterms:W3CDTF">2015-12-07T19:18:11Z</dcterms:modified>
</cp:coreProperties>
</file>